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5"/>
  </p:notesMasterIdLst>
  <p:sldIdLst>
    <p:sldId id="256" r:id="rId2"/>
    <p:sldId id="276" r:id="rId3"/>
    <p:sldId id="279" r:id="rId4"/>
    <p:sldId id="282" r:id="rId5"/>
    <p:sldId id="259" r:id="rId6"/>
    <p:sldId id="260" r:id="rId7"/>
    <p:sldId id="280" r:id="rId8"/>
    <p:sldId id="281" r:id="rId9"/>
    <p:sldId id="283" r:id="rId10"/>
    <p:sldId id="271" r:id="rId11"/>
    <p:sldId id="272" r:id="rId12"/>
    <p:sldId id="273" r:id="rId13"/>
    <p:sldId id="274" r:id="rId14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Lato" charset="0"/>
      <p:regular r:id="rId20"/>
      <p:bold r:id="rId21"/>
      <p:italic r:id="rId22"/>
      <p:boldItalic r:id="rId23"/>
    </p:embeddedFont>
    <p:embeddedFont>
      <p:font typeface="Arial-Rounded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88A3D8-F2B3-465A-B392-C9BFB4A2A61B}">
          <p14:sldIdLst>
            <p14:sldId id="256"/>
            <p14:sldId id="276"/>
            <p14:sldId id="279"/>
            <p14:sldId id="282"/>
            <p14:sldId id="259"/>
            <p14:sldId id="260"/>
            <p14:sldId id="280"/>
            <p14:sldId id="281"/>
          </p14:sldIdLst>
        </p14:section>
        <p14:section name="Tiết 2 và Tiết 3" id="{90C186B1-6600-4523-AA29-EF636981377A}">
          <p14:sldIdLst>
            <p14:sldId id="283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9349"/>
    <a:srgbClr val="CC0000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2" d="100"/>
          <a:sy n="102" d="100"/>
        </p:scale>
        <p:origin x="144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08/25/2020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19/1015/b27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4104456" cy="27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892480" cy="2088232"/>
          </a:xfrm>
        </p:spPr>
        <p:txBody>
          <a:bodyPr numCol="1">
            <a:noAutofit/>
          </a:bodyPr>
          <a:lstStyle/>
          <a:p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 THỰC VẬT VÀ ĐỘNG VẬT</a:t>
            </a:r>
            <a:b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19: </a:t>
            </a:r>
            <a:b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411510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391" y="319851"/>
            <a:ext cx="802147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8391" y="1181698"/>
            <a:ext cx="8208909" cy="3168352"/>
            <a:chOff x="718391" y="1181698"/>
            <a:chExt cx="8208909" cy="3168352"/>
          </a:xfrm>
        </p:grpSpPr>
        <p:grpSp>
          <p:nvGrpSpPr>
            <p:cNvPr id="7" name="Group 6"/>
            <p:cNvGrpSpPr/>
            <p:nvPr/>
          </p:nvGrpSpPr>
          <p:grpSpPr>
            <a:xfrm>
              <a:off x="718391" y="1181698"/>
              <a:ext cx="8208909" cy="3168352"/>
              <a:chOff x="611560" y="1347612"/>
              <a:chExt cx="8208909" cy="316835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11560" y="1347612"/>
                <a:ext cx="8208909" cy="3168352"/>
                <a:chOff x="3779911" y="2094187"/>
                <a:chExt cx="2664297" cy="92719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942" t="40200" r="10529" b="44400"/>
                <a:stretch/>
              </p:blipFill>
              <p:spPr>
                <a:xfrm flipH="1">
                  <a:off x="3779911" y="2094187"/>
                  <a:ext cx="2664297" cy="927192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430" t="40200" r="18856" b="44400"/>
                <a:stretch/>
              </p:blipFill>
              <p:spPr>
                <a:xfrm>
                  <a:off x="4901721" y="2160775"/>
                  <a:ext cx="1449005" cy="792088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49" t="40200" r="59284" b="44400"/>
              <a:stretch/>
            </p:blipFill>
            <p:spPr>
              <a:xfrm>
                <a:off x="611560" y="1575154"/>
                <a:ext cx="2727917" cy="2706682"/>
              </a:xfrm>
              <a:prstGeom prst="rect">
                <a:avLst/>
              </a:prstGeom>
            </p:spPr>
          </p:pic>
        </p:grpSp>
        <p:sp>
          <p:nvSpPr>
            <p:cNvPr id="12" name="Oval 11"/>
            <p:cNvSpPr/>
            <p:nvPr/>
          </p:nvSpPr>
          <p:spPr>
            <a:xfrm>
              <a:off x="1961052" y="3460726"/>
              <a:ext cx="432048" cy="432048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209524" y="3473166"/>
              <a:ext cx="432048" cy="421335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4" y="1519311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1419622"/>
            <a:ext cx="84170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27584" y="339502"/>
            <a:ext cx="8136904" cy="4752528"/>
            <a:chOff x="827584" y="339502"/>
            <a:chExt cx="8136904" cy="4752528"/>
          </a:xfrm>
        </p:grpSpPr>
        <p:grpSp>
          <p:nvGrpSpPr>
            <p:cNvPr id="16" name="Group 15"/>
            <p:cNvGrpSpPr/>
            <p:nvPr/>
          </p:nvGrpSpPr>
          <p:grpSpPr>
            <a:xfrm>
              <a:off x="827584" y="339502"/>
              <a:ext cx="8136904" cy="3075806"/>
              <a:chOff x="2051720" y="-299568"/>
              <a:chExt cx="6264696" cy="375656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6" t="58400" r="660" b="19201"/>
              <a:stretch/>
            </p:blipFill>
            <p:spPr>
              <a:xfrm>
                <a:off x="2051720" y="-299568"/>
                <a:ext cx="6264696" cy="374441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27" t="75200" r="57630" b="21737"/>
              <a:stretch/>
            </p:blipFill>
            <p:spPr>
              <a:xfrm>
                <a:off x="3654318" y="2754918"/>
                <a:ext cx="1085673" cy="70207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6" t="63862" r="63815" b="20843"/>
              <a:stretch/>
            </p:blipFill>
            <p:spPr>
              <a:xfrm>
                <a:off x="2051720" y="180630"/>
                <a:ext cx="1602598" cy="3276365"/>
              </a:xfrm>
              <a:prstGeom prst="rect">
                <a:avLst/>
              </a:prstGeom>
            </p:spPr>
          </p:pic>
        </p:grpSp>
        <p:sp>
          <p:nvSpPr>
            <p:cNvPr id="10" name="Rounded Rectangle 9"/>
            <p:cNvSpPr/>
            <p:nvPr/>
          </p:nvSpPr>
          <p:spPr>
            <a:xfrm>
              <a:off x="1086748" y="3363838"/>
              <a:ext cx="7877740" cy="1728192"/>
            </a:xfrm>
            <a:prstGeom prst="roundRect">
              <a:avLst/>
            </a:prstGeom>
            <a:solidFill>
              <a:srgbClr val="99CC00"/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Nêu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lợi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ích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sóc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bảo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vệ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trồng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nuôi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2955" y="2931790"/>
              <a:ext cx="2952328" cy="576064"/>
            </a:xfrm>
            <a:prstGeom prst="rect">
              <a:avLst/>
            </a:prstGeom>
            <a:solidFill>
              <a:srgbClr val="009349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ideo cai cay xanh xan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200150"/>
            <a:ext cx="6034088" cy="3394075"/>
          </a:xfrm>
        </p:spPr>
      </p:pic>
    </p:spTree>
    <p:extLst>
      <p:ext uri="{BB962C8B-B14F-4D97-AF65-F5344CB8AC3E}">
        <p14:creationId xmlns:p14="http://schemas.microsoft.com/office/powerpoint/2010/main" val="41443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3400" b="44400"/>
          <a:stretch/>
        </p:blipFill>
        <p:spPr>
          <a:xfrm>
            <a:off x="395536" y="1059582"/>
            <a:ext cx="8640960" cy="40324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3528" y="452418"/>
            <a:ext cx="6840760" cy="463148"/>
            <a:chOff x="323528" y="452418"/>
            <a:chExt cx="6840760" cy="463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5" t="16400" r="34637" b="80280"/>
            <a:stretch/>
          </p:blipFill>
          <p:spPr>
            <a:xfrm>
              <a:off x="755576" y="480687"/>
              <a:ext cx="6408712" cy="4348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99071"/>
              <a:ext cx="372363" cy="38539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27584" y="452418"/>
              <a:ext cx="5976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Con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251520" y="857357"/>
            <a:ext cx="4824536" cy="42861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1520" y="379861"/>
            <a:ext cx="432048" cy="535705"/>
            <a:chOff x="1858076" y="1203597"/>
            <a:chExt cx="1885258" cy="218122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32877" r="81577" b="61954"/>
            <a:stretch/>
          </p:blipFill>
          <p:spPr>
            <a:xfrm>
              <a:off x="1858076" y="1203597"/>
              <a:ext cx="1872208" cy="19442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32877" r="87979" b="65863"/>
            <a:stretch/>
          </p:blipFill>
          <p:spPr>
            <a:xfrm>
              <a:off x="3455302" y="2910804"/>
              <a:ext cx="288032" cy="47401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55576" y="32622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4860032" y="857357"/>
            <a:ext cx="4355976" cy="42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251520" y="555526"/>
            <a:ext cx="8784976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251520" y="411511"/>
            <a:ext cx="8964488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1510"/>
            <a:ext cx="6192688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213970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121</Words>
  <Application>Microsoft Office PowerPoint</Application>
  <PresentationFormat>On-screen Show (16:9)</PresentationFormat>
  <Paragraphs>18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Lato</vt:lpstr>
      <vt:lpstr>Arial-Rounded</vt:lpstr>
      <vt:lpstr>Times New Roman</vt:lpstr>
      <vt:lpstr>iCiel Panton Black</vt:lpstr>
      <vt:lpstr>Office Theme</vt:lpstr>
      <vt:lpstr>CHỦ ĐỀ 4: THỰC VẬT VÀ ĐỘNG VẬT Bài 19:  Ôn tập chủ đề Thực vật và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PC</cp:lastModifiedBy>
  <cp:revision>54</cp:revision>
  <dcterms:created xsi:type="dcterms:W3CDTF">2020-04-28T02:36:50Z</dcterms:created>
  <dcterms:modified xsi:type="dcterms:W3CDTF">2020-08-25T01:16:01Z</dcterms:modified>
</cp:coreProperties>
</file>